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3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33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44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025525"/>
            <a:ext cx="11485848" cy="576248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你的家变成智能家居的技术非常简单。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557574"/>
            <a:ext cx="11485848" cy="1130246"/>
          </a:xfrm>
          <a:prstGeom prst="rect">
            <a:avLst/>
          </a:prstGeom>
          <a:solidFill>
            <a:srgbClr val="E8F6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动词不定式短语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change your home into a smart home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作后置定语，修饰前面的名词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8630" y="2189763"/>
            <a:ext cx="11485848" cy="923330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altLang="zh-CN" sz="12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 to change your home into a smart home is very simple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630" y="2097680"/>
            <a:ext cx="1897946" cy="430129"/>
          </a:xfrm>
          <a:prstGeom prst="rect">
            <a:avLst/>
          </a:prstGeom>
        </p:spPr>
      </p:pic>
      <p:pic>
        <p:nvPicPr>
          <p:cNvPr id="5" name="译文.eps" descr="id:2147486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23" y="3217457"/>
            <a:ext cx="932180" cy="287655"/>
          </a:xfrm>
          <a:prstGeom prst="rect">
            <a:avLst/>
          </a:prstGeom>
        </p:spPr>
      </p:pic>
      <p:pic>
        <p:nvPicPr>
          <p:cNvPr id="6" name="分析.eps" descr="id:2147486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423" y="3804616"/>
            <a:ext cx="93218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927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主要介绍了智能家居科技。</a:t>
            </a:r>
            <a:endParaRPr lang="zh-CN" altLang="en-US" dirty="0"/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672853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852" y="1340768"/>
            <a:ext cx="10688709" cy="1172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1672"/>
            <a:ext cx="11485848" cy="452310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阅读下列短文，完成以下任务。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：补全第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题的阅读摘记，每空限填一词。任务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：写一个句子，完成第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题，不超过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1997, Bill Gates used $100 million dollars to build the first smartphone. People thought it was amazing!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today,many people have smart homes.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homes are not usual. The technology to change your home into a smart home is very simple. You only need one tiny computer chip. This very small chip can make a connection between your smartphone and everything in your house that uses electricity.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8930" y="753316"/>
            <a:ext cx="3612550" cy="515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7230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many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use smart-home technology for the lights in their houses. In a smart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lights go on when you enter a room and they go off when you leave the room. There is no reason to have the lights on in a space that has no people!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Smart-home technology helps you use less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electricity, so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save money.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also use smart-home technology for things in their kitchens. Are you worried that you forgot to turn off the oven before you left the house? No problem!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if you are far away from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 you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turn it off with your smartphone.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 homes also help people to feel safe in their homes. Do you hear a strange sound outside your house?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Relax. Your smartphone can tell you if it is a person or just a dog or other animals. And if it’s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person, 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smartphone will call the police.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smart home does many things 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 so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just relax and feel comfortable in your high-tech home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996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0" y="2194848"/>
          <a:ext cx="1150299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1502992"/>
              </a:tblGrid>
              <a:tr h="7543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first smartphone was built by Bill Gates in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348554" y="279951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1997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303568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1997, Bill Gates used $100 million dollars to build the first smartphone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1997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年，比尔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盖茨花了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亿美元打造了第一部智能手机。故填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1997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342493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 very small chip can make a connection between your smart phone and everything in your house that uses electricity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可知，一个微小的计算机芯片将智能手机与家里所有用电的东西连接起来。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connect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，句子使用一般现在时，主语是第三人称单数，动词用第三人称单数形式。故填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connects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7484"/>
            <a:ext cx="11485848" cy="57996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0" y="1721564"/>
          <a:ext cx="1150299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1502992"/>
              </a:tblGrid>
              <a:tr h="11314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Technology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tiny computer chip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smartphone with everything in the house that uses electricity.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430710" y="2349088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connects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854" y="3882930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“Smart-home technology helps you use less electricity, so you save money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可知，智能家居技术可用于灯，以帮助使用更少的电力。故填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5" y="2030506"/>
          <a:ext cx="11377264" cy="1758534"/>
        </p:xfrm>
        <a:graphic>
          <a:graphicData uri="http://schemas.openxmlformats.org/drawingml/2006/table">
            <a:tbl>
              <a:tblPr firstRow="1" firstCol="1" bandRow="1"/>
              <a:tblGrid>
                <a:gridCol w="11377264"/>
              </a:tblGrid>
              <a:tr h="175853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Functions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Smart-home technology can be used on the lights to help use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electricity.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Smart-home technology can be used to turn off the oven if you forget when you leave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57996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71852" y="2713987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less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400506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“Smart homes also help people to feel safe in their homes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可知，智能家居技术可以用来提醒你房子外面有什么，让你在家里感到安全。故填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safe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5" y="1454442"/>
          <a:ext cx="11377264" cy="2478614"/>
        </p:xfrm>
        <a:graphic>
          <a:graphicData uri="http://schemas.openxmlformats.org/drawingml/2006/table">
            <a:tbl>
              <a:tblPr firstRow="1" firstCol="1" bandRow="1"/>
              <a:tblGrid>
                <a:gridCol w="11377264"/>
              </a:tblGrid>
              <a:tr h="247861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Functions</a:t>
                      </a:r>
                      <a:endParaRPr lang="zh-CN" sz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Smart-home technology can be used to turn off the oven if you forget when you leave.</a:t>
                      </a:r>
                      <a:endParaRPr lang="zh-CN" sz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Smart-home technology can be used to remind you what’s outside the house to make you feel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in the home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996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03234" y="3357080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safe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479670" y="2754794"/>
            <a:ext cx="1123216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It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control the curtains and help us open them in the morning to wake us up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5" y="2285712"/>
          <a:ext cx="11377264" cy="2223407"/>
        </p:xfrm>
        <a:graphic>
          <a:graphicData uri="http://schemas.openxmlformats.org/drawingml/2006/table">
            <a:tbl>
              <a:tblPr firstRow="1" firstCol="1" bandRow="1"/>
              <a:tblGrid>
                <a:gridCol w="11377264"/>
              </a:tblGrid>
              <a:tr h="222340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Functions</a:t>
                      </a:r>
                      <a:endParaRPr lang="zh-CN" sz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50665" algn="l"/>
                          <a:tab pos="7021195" algn="l"/>
                          <a:tab pos="963168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In what other ways can smart-home technology be used to make our life better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050665" algn="l"/>
                          <a:tab pos="7021195" algn="l"/>
                          <a:tab pos="9631680" algn="l"/>
                        </a:tabLst>
                        <a:defRPr/>
                      </a:pPr>
                      <a:r>
                        <a:rPr lang="en-US" altLang="zh-CN" sz="2400" b="1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__________________________________________________________________________________________________________________________________________________</a:t>
                      </a:r>
                      <a:endParaRPr lang="zh-CN" altLang="zh-CN" sz="1200" b="1" u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577391"/>
            <a:ext cx="11485848" cy="57996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559702" y="292455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3283</Words>
  <Application>WPS 演示</Application>
  <PresentationFormat>自定义</PresentationFormat>
  <Paragraphs>70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Segoe UI Symbol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2025-09-17T07:03:01Z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